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97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8" r:id="rId7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57325"/>
            <a:ext cx="114871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457450"/>
            <a:ext cx="11468100" cy="1943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24003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" y="2095500"/>
            <a:ext cx="1070610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287274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09700"/>
            <a:ext cx="1139190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695" y="13322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980" y="34493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752725"/>
            <a:ext cx="11506200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1504315"/>
            <a:ext cx="11496675" cy="5153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26705" y="2540635"/>
            <a:ext cx="239077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93380" y="3930015"/>
            <a:ext cx="239077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5535" y="5262245"/>
            <a:ext cx="200342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5395" y="5999480"/>
            <a:ext cx="189992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947545"/>
            <a:ext cx="1153477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43875" y="2134870"/>
            <a:ext cx="1436370" cy="501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130" y="2211705"/>
            <a:ext cx="897255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1296670"/>
            <a:ext cx="11553825" cy="537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77620"/>
            <a:ext cx="11525250" cy="544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2065"/>
            <a:ext cx="11525250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0" y="1421765"/>
            <a:ext cx="114585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30" y="3507740"/>
            <a:ext cx="7534275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4535" y="350774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09750"/>
            <a:ext cx="11525250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8180" y="249428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19885"/>
            <a:ext cx="1148715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17291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645" y="358965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511300"/>
            <a:ext cx="1151572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151130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2157095"/>
            <a:ext cx="1151572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34778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452245"/>
            <a:ext cx="116109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819275"/>
            <a:ext cx="1164907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90420"/>
            <a:ext cx="1158240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2128520"/>
            <a:ext cx="115728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558925"/>
            <a:ext cx="1153477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595" y="224853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0555" y="42240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7170"/>
            <a:ext cx="1144905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960" y="13887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960" y="27971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55" y="1493520"/>
            <a:ext cx="11439525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220" y="14935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4220" y="36385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15" y="2466975"/>
            <a:ext cx="11258550" cy="192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9130" y="24669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842770"/>
            <a:ext cx="115347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57450"/>
            <a:ext cx="1162050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2157095"/>
            <a:ext cx="116300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00225"/>
            <a:ext cx="115824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85595"/>
            <a:ext cx="1150620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160" y="23152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0" y="1566545"/>
            <a:ext cx="110775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148336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09725"/>
            <a:ext cx="1144905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160972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43150"/>
            <a:ext cx="11468100" cy="2171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8180" y="23431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1355090"/>
            <a:ext cx="1145857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585" y="14173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450975"/>
            <a:ext cx="1068705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595" y="145097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940" y="36055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" y="1547495"/>
            <a:ext cx="1143952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2347595"/>
            <a:ext cx="11515725" cy="2162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5205" y="30422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47825"/>
            <a:ext cx="11563350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04390" y="223012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76105" y="450215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985645"/>
            <a:ext cx="11534775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68310" y="407289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2371725"/>
            <a:ext cx="114776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548765"/>
            <a:ext cx="1151572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9690" y="13887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359535"/>
            <a:ext cx="1153477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2014220"/>
            <a:ext cx="115538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42745"/>
            <a:ext cx="1163955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652270"/>
            <a:ext cx="115538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2019300"/>
            <a:ext cx="1159192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1676400"/>
            <a:ext cx="1145857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970" y="1677035"/>
            <a:ext cx="651510" cy="54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030" y="2442845"/>
            <a:ext cx="651510" cy="54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970" y="3157855"/>
            <a:ext cx="651510" cy="54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970" y="4036695"/>
            <a:ext cx="651510" cy="54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5" y="1643380"/>
            <a:ext cx="1110615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595" y="14458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595" y="22777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595" y="31661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595" y="38842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595" y="46399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35" y="1652905"/>
            <a:ext cx="107537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795" y="15309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4220" y="305244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795" y="45827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95" y="1995170"/>
            <a:ext cx="11382375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192786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0735" y="339280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735" y="43091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7470"/>
            <a:ext cx="1146810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14220"/>
            <a:ext cx="11601450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02040" y="2014220"/>
            <a:ext cx="196596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40370" y="2751455"/>
            <a:ext cx="196596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9000" y="3479165"/>
            <a:ext cx="139001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09725"/>
            <a:ext cx="1148715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69255" y="1464310"/>
            <a:ext cx="13881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7500" y="3033395"/>
            <a:ext cx="13881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2090" y="3855720"/>
            <a:ext cx="13881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31290"/>
            <a:ext cx="11525250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2145" y="1993900"/>
            <a:ext cx="21723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0195" y="2797175"/>
            <a:ext cx="11518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690" y="5103495"/>
            <a:ext cx="11518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985645"/>
            <a:ext cx="11515725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59570" y="1795780"/>
            <a:ext cx="16249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00200"/>
            <a:ext cx="115633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27720" y="142621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9215" y="3742055"/>
            <a:ext cx="15017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2640" y="4554855"/>
            <a:ext cx="12566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" y="1333500"/>
            <a:ext cx="11325225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3405" y="123761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970" y="348678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62100"/>
            <a:ext cx="1158240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9690" y="1388745"/>
            <a:ext cx="944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99375" y="3004820"/>
            <a:ext cx="9442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9540"/>
            <a:ext cx="11525250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26635" y="4422140"/>
            <a:ext cx="65201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80890" y="5206365"/>
            <a:ext cx="72771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140" y="5972810"/>
            <a:ext cx="16624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985645"/>
            <a:ext cx="11668125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69105" y="3401695"/>
            <a:ext cx="54527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04695"/>
            <a:ext cx="1154430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1770" y="1842770"/>
            <a:ext cx="81083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3080" y="4148455"/>
            <a:ext cx="28905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581150"/>
            <a:ext cx="115919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860" y="1487805"/>
            <a:ext cx="920115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775"/>
            <a:ext cx="116776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330960"/>
            <a:ext cx="11553825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520" y="4044315"/>
            <a:ext cx="116490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520" y="5027295"/>
            <a:ext cx="116490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45" y="5979795"/>
            <a:ext cx="116490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16"/>
          <a:stretch/>
        </p:blipFill>
        <p:spPr>
          <a:xfrm>
            <a:off x="361950" y="1556792"/>
            <a:ext cx="11468100" cy="383880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1950" y="1795145"/>
            <a:ext cx="114681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1950" y="2778125"/>
            <a:ext cx="114681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435" y="3728085"/>
            <a:ext cx="115239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435" y="4678045"/>
            <a:ext cx="114681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200"/>
          <a:stretch/>
        </p:blipFill>
        <p:spPr>
          <a:xfrm>
            <a:off x="337820" y="1556792"/>
            <a:ext cx="11515725" cy="387245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155" y="1813560"/>
            <a:ext cx="116998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380" y="2748915"/>
            <a:ext cx="116998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1733550"/>
            <a:ext cx="11325225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249428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2438400"/>
            <a:ext cx="11458575" cy="1981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257937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461770"/>
            <a:ext cx="11534775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110" y="2106930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0575" y="4290695"/>
            <a:ext cx="6515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